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31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10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62a24b13a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62a24b13a_2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62a24b13a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62a24b13a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62a24b13a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62a24b13a_2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62a24b13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62a24b13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62a24b13a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62a24b13a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62a24b13a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62a24b13a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62a24b13a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62a24b13a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62a24b13a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62a24b13a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62a24b13a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62a24b13a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62a24b13a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62a24b13a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62a24b13a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62a24b13a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9144000" cy="3429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3720103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spc="15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3720103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350"/>
            </a:lvl4pPr>
            <a:lvl5pPr marL="1371600" indent="0" algn="ctr">
              <a:buNone/>
              <a:defRPr sz="1350"/>
            </a:lvl5pPr>
            <a:lvl6pPr marL="1714500" indent="0" algn="ctr">
              <a:buNone/>
              <a:defRPr sz="1350"/>
            </a:lvl6pPr>
            <a:lvl7pPr marL="2057400" indent="0" algn="ctr">
              <a:buNone/>
              <a:defRPr sz="1350"/>
            </a:lvl7pPr>
            <a:lvl8pPr marL="2400300" indent="0" algn="ctr">
              <a:buNone/>
              <a:defRPr sz="1350"/>
            </a:lvl8pPr>
            <a:lvl9pPr marL="2743200" indent="0" algn="ctr">
              <a:buNone/>
              <a:defRPr sz="135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12/4/2018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 smtClean="0"/>
              <a:t>‹#›</a:t>
            </a:fld>
            <a:endParaRPr lang="p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74213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 smtClean="0"/>
              <a:t>‹#›</a:t>
            </a:fld>
            <a:endParaRPr lang="pl"/>
          </a:p>
        </p:txBody>
      </p:sp>
    </p:spTree>
    <p:extLst>
      <p:ext uri="{BB962C8B-B14F-4D97-AF65-F5344CB8AC3E}">
        <p14:creationId xmlns:p14="http://schemas.microsoft.com/office/powerpoint/2010/main" val="335472869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71500"/>
            <a:ext cx="1971675" cy="4057650"/>
          </a:xfrm>
        </p:spPr>
        <p:txBody>
          <a:bodyPr vert="eaVert" lIns="45720" tIns="91440" rIns="45720" bIns="91440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0" y="571500"/>
            <a:ext cx="5686425" cy="4057650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 smtClean="0"/>
              <a:t>‹#›</a:t>
            </a:fld>
            <a:endParaRPr lang="pl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44447"/>
            <a:ext cx="0" cy="6858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53792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5462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 smtClean="0"/>
              <a:t>‹#›</a:t>
            </a:fld>
            <a:endParaRPr lang="pl"/>
          </a:p>
        </p:txBody>
      </p:sp>
    </p:spTree>
    <p:extLst>
      <p:ext uri="{BB962C8B-B14F-4D97-AF65-F5344CB8AC3E}">
        <p14:creationId xmlns:p14="http://schemas.microsoft.com/office/powerpoint/2010/main" val="336340598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9144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720103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b="0" spc="15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3720103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 smtClean="0"/>
              <a:t>‹#›</a:t>
            </a:fld>
            <a:endParaRPr lang="pl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798172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438912"/>
            <a:ext cx="7290054" cy="1124712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6" y="1714500"/>
            <a:ext cx="3566160" cy="301752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1714500"/>
            <a:ext cx="3566160" cy="301752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 smtClean="0"/>
              <a:t>‹#›</a:t>
            </a:fld>
            <a:endParaRPr lang="pl"/>
          </a:p>
        </p:txBody>
      </p:sp>
    </p:spTree>
    <p:extLst>
      <p:ext uri="{BB962C8B-B14F-4D97-AF65-F5344CB8AC3E}">
        <p14:creationId xmlns:p14="http://schemas.microsoft.com/office/powerpoint/2010/main" val="117027954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68096" y="438912"/>
            <a:ext cx="7290054" cy="1124712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1634727"/>
            <a:ext cx="3566160" cy="61722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725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225841"/>
            <a:ext cx="3566160" cy="2506179"/>
          </a:xfrm>
        </p:spPr>
        <p:txBody>
          <a:bodyPr lIns="45720" rIns="4572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1990" y="1634727"/>
            <a:ext cx="3566160" cy="61722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725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None/>
            </a:pPr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1990" y="2225841"/>
            <a:ext cx="3566160" cy="2506179"/>
          </a:xfrm>
        </p:spPr>
        <p:txBody>
          <a:bodyPr lIns="45720" rIns="4572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 smtClean="0"/>
              <a:t>‹#›</a:t>
            </a:fld>
            <a:endParaRPr lang="pl"/>
          </a:p>
        </p:txBody>
      </p:sp>
    </p:spTree>
    <p:extLst>
      <p:ext uri="{BB962C8B-B14F-4D97-AF65-F5344CB8AC3E}">
        <p14:creationId xmlns:p14="http://schemas.microsoft.com/office/powerpoint/2010/main" val="187855859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 smtClean="0"/>
              <a:t>‹#›</a:t>
            </a:fld>
            <a:endParaRPr lang="pl"/>
          </a:p>
        </p:txBody>
      </p:sp>
    </p:spTree>
    <p:extLst>
      <p:ext uri="{BB962C8B-B14F-4D97-AF65-F5344CB8AC3E}">
        <p14:creationId xmlns:p14="http://schemas.microsoft.com/office/powerpoint/2010/main" val="249056884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 smtClean="0"/>
              <a:t>‹#›</a:t>
            </a:fld>
            <a:endParaRPr lang="pl"/>
          </a:p>
        </p:txBody>
      </p:sp>
    </p:spTree>
    <p:extLst>
      <p:ext uri="{BB962C8B-B14F-4D97-AF65-F5344CB8AC3E}">
        <p14:creationId xmlns:p14="http://schemas.microsoft.com/office/powerpoint/2010/main" val="140164645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353632"/>
            <a:ext cx="3291840" cy="130302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617220"/>
            <a:ext cx="4258818" cy="388848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1693129"/>
            <a:ext cx="3291840" cy="2821721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450"/>
              </a:spcBef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 smtClean="0"/>
              <a:t>‹#›</a:t>
            </a:fld>
            <a:endParaRPr lang="pl"/>
          </a:p>
        </p:txBody>
      </p:sp>
    </p:spTree>
    <p:extLst>
      <p:ext uri="{BB962C8B-B14F-4D97-AF65-F5344CB8AC3E}">
        <p14:creationId xmlns:p14="http://schemas.microsoft.com/office/powerpoint/2010/main" val="376938726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720104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spc="15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3429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3720104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 smtClean="0"/>
              <a:t>‹#›</a:t>
            </a:fld>
            <a:endParaRPr lang="pl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92514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438912"/>
            <a:ext cx="7290054" cy="1124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7" y="1714500"/>
            <a:ext cx="7290053" cy="30175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6" y="4853028"/>
            <a:ext cx="1615607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B61BEF0D-F0BB-DE4B-95CE-6DB70DBA9567}" type="datetimeFigureOut">
              <a:rPr lang="en-US" smtClean="0"/>
              <a:pPr/>
              <a:t>12/4/2018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199" y="4853028"/>
            <a:ext cx="4426094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 smtClean="0"/>
              <a:t>‹#›</a:t>
            </a:fld>
            <a:endParaRPr lang="pl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619743"/>
            <a:ext cx="0" cy="6858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407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</p:sldLayoutIdLst>
  <p:hf sldNum="0" hdr="0" ftr="0" dt="0"/>
  <p:txStyles>
    <p:titleStyle>
      <a:lvl1pPr algn="l" defTabSz="685800" rtl="0" eaLnBrk="1" latinLnBrk="0" hangingPunct="1">
        <a:lnSpc>
          <a:spcPct val="80000"/>
        </a:lnSpc>
        <a:spcBef>
          <a:spcPct val="0"/>
        </a:spcBef>
        <a:buNone/>
        <a:defRPr sz="3750" kern="1200" cap="all" spc="75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19888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2"/>
        </a:buClr>
        <a:buFont typeface="Wingdings 3" pitchFamily="18" charset="2"/>
        <a:buChar char="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33604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2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44577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2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58293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2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2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795528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2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912114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2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102184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2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1172" y1="33275" x2="21172" y2="332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7783" y="-75965"/>
            <a:ext cx="7031199" cy="48276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433083" y="22366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złotych porad</a:t>
            </a: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433082" y="4034094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500" dirty="0"/>
              <a:t>jak zrobić świetny wykres</a:t>
            </a:r>
            <a:endParaRPr sz="1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623400" y="337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dirty="0"/>
              <a:t>9. Przesłanie jest ważniejsze niż piękno</a:t>
            </a:r>
            <a:endParaRPr dirty="0"/>
          </a:p>
        </p:txBody>
      </p:sp>
      <p:sp>
        <p:nvSpPr>
          <p:cNvPr id="118" name="Google Shape;118;p2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83325"/>
            <a:ext cx="9144001" cy="40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623400" y="31117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dirty="0"/>
              <a:t>10. Znajdź właściwe narzędzia</a:t>
            </a:r>
            <a:endParaRPr dirty="0"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48" y="2907573"/>
            <a:ext cx="5645575" cy="20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25" y="1276600"/>
            <a:ext cx="5162550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7675" y="1567663"/>
            <a:ext cx="3575826" cy="357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3980" y="90005"/>
            <a:ext cx="2083225" cy="208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2728835" y="189814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dirty="0"/>
              <a:t>Dziękujemy za uwagę</a:t>
            </a:r>
            <a:endParaRPr dirty="0"/>
          </a:p>
        </p:txBody>
      </p:sp>
      <p:sp>
        <p:nvSpPr>
          <p:cNvPr id="134" name="Google Shape;134;p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pl-PL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pl-PL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pl-PL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pl-PL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pl-PL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pl-PL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pl-PL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l-PL" dirty="0"/>
              <a:t>Adam Rydelek i Witold Merkel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pl-PL" dirty="0"/>
              <a:t>na podstawie artykułu: https://journals.plos.org/ploscompbiol/article?id=10.1371/journal.pcbi.1003833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673207" y="35172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pl" dirty="0"/>
              <a:t>Dostosuj wykres do jego odbiorców</a:t>
            </a:r>
            <a:endParaRPr dirty="0"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651" y="1321266"/>
            <a:ext cx="5463175" cy="3617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19050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5624" y="1885274"/>
            <a:ext cx="2998725" cy="215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623400" y="165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dirty="0"/>
              <a:t>  2. Zidentyfikuj co ma na celu prezentowany      wykres</a:t>
            </a:r>
            <a:endParaRPr dirty="0"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l-PL" dirty="0"/>
              <a:t> </a:t>
            </a:r>
            <a:endParaRPr dirty="0"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8521" y="1152475"/>
            <a:ext cx="5630357" cy="382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623400" y="40257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dirty="0"/>
              <a:t>3. Dostosuj wykres do sposobu prezentacji</a:t>
            </a:r>
            <a:endParaRPr dirty="0"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487" y="1152475"/>
            <a:ext cx="8443021" cy="416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687384" y="3770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dirty="0"/>
              <a:t>4. Zawsze pamiętaj o opisie wykresu</a:t>
            </a:r>
            <a:endParaRPr dirty="0"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875" y="1319700"/>
            <a:ext cx="4286250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680296" y="35619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dirty="0"/>
              <a:t>5. Nie ufaj domyślnym ustawieniom wykresu </a:t>
            </a:r>
            <a:endParaRPr dirty="0"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8017"/>
            <a:ext cx="9143999" cy="3165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850417" y="28908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dirty="0"/>
              <a:t>6. Używaj kolorów efektywnie</a:t>
            </a:r>
            <a:endParaRPr dirty="0"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6081"/>
            <a:ext cx="9144001" cy="3301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737002" y="35287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dirty="0"/>
              <a:t>7. Nie oszukuj odbiorcy</a:t>
            </a:r>
            <a:endParaRPr dirty="0"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93753"/>
            <a:ext cx="9144001" cy="3067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623400" y="288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dirty="0"/>
              <a:t>8. Unikaj bałaganu</a:t>
            </a:r>
            <a:endParaRPr dirty="0"/>
          </a:p>
        </p:txBody>
      </p:sp>
      <p:sp>
        <p:nvSpPr>
          <p:cNvPr id="111" name="Google Shape;111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7850"/>
            <a:ext cx="9144001" cy="397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ny">
  <a:themeElements>
    <a:clrScheme name="Integralny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ny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ny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567</TotalTime>
  <Words>102</Words>
  <Application>Microsoft Office PowerPoint</Application>
  <PresentationFormat>Pokaz na ekranie (16:9)</PresentationFormat>
  <Paragraphs>23</Paragraphs>
  <Slides>12</Slides>
  <Notes>12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12</vt:i4>
      </vt:variant>
    </vt:vector>
  </HeadingPairs>
  <TitlesOfParts>
    <vt:vector size="17" baseType="lpstr">
      <vt:lpstr>Arial</vt:lpstr>
      <vt:lpstr>Tw Cen MT</vt:lpstr>
      <vt:lpstr>Tw Cen MT Condensed</vt:lpstr>
      <vt:lpstr>Wingdings 3</vt:lpstr>
      <vt:lpstr>Integralny</vt:lpstr>
      <vt:lpstr>złotych porad</vt:lpstr>
      <vt:lpstr>Dostosuj wykres do jego odbiorców</vt:lpstr>
      <vt:lpstr>  2. Zidentyfikuj co ma na celu prezentowany      wykres</vt:lpstr>
      <vt:lpstr>3. Dostosuj wykres do sposobu prezentacji</vt:lpstr>
      <vt:lpstr>4. Zawsze pamiętaj o opisie wykresu</vt:lpstr>
      <vt:lpstr>5. Nie ufaj domyślnym ustawieniom wykresu </vt:lpstr>
      <vt:lpstr>6. Używaj kolorów efektywnie</vt:lpstr>
      <vt:lpstr>7. Nie oszukuj odbiorcy</vt:lpstr>
      <vt:lpstr>8. Unikaj bałaganu</vt:lpstr>
      <vt:lpstr>9. Przesłanie jest ważniejsze niż piękno</vt:lpstr>
      <vt:lpstr>10. Znajdź właściwe narzędzia</vt:lpstr>
      <vt:lpstr>Dziękujemy za uwagę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złotych porad</dc:title>
  <dc:creator>Adam</dc:creator>
  <cp:lastModifiedBy>Adam</cp:lastModifiedBy>
  <cp:revision>6</cp:revision>
  <dcterms:modified xsi:type="dcterms:W3CDTF">2018-12-05T07:47:32Z</dcterms:modified>
</cp:coreProperties>
</file>